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在很多製程裡，電晶體閘極底下那層很薄的絕緣層，是在爐管裡用高溫長出來的；植入的原子也要靠加熱才開始導電。可是每加熱一次，前面做好的東西就再跑一點，所以熱要從頭算到尾。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爐管示意圖：直立的石英管外面包著一圈加熱器，晶圓一格一片排在晶舟上，整支從下面升進管子，通入氧氣或水蒸氣，溫度多半在 800 到 1200 度。右邊是熱氧化：氧鑽過氧化層，在跟矽的交界處長出新的二氧化矽；100 奈米的氧化層裡，約 44 奈米原本是矽。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立式爐管：https://fab24hr.com/?tool=furnace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爐管：用高溫氧化與退火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在很多製程裡，電晶體閘極底下那層很薄的絕緣層，是在爐管裡用高溫長出來的；植入的原子也要靠加熱才開始導電。可是每加熱一次，前面做好的東西就再跑一點，所以熱要從頭算到尾。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說明熱氧化為什麼要高溫、新的氧化層長在哪裡，以及乾氧和濕氧各用在哪。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說明退火怎麼讓植入的原子開始導電，溫度和時間給得多或少各會怎樣，以及為什麼有些退火改成只加熱幾秒。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說得出爐管怎麼讓上百片受熱一樣（分段加熱、擋片）、怎麼確認（監控片），以及熱預算為什麼要從頭排到尾。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furnace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295" y="685800"/>
            <a:ext cx="8140930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爐管一次烤上百片（示意）。熱氧化長出來的二氧化矽，有將近一半是「吃進」晶圓裡的。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一步一步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進爐管前，先把晶圓洗得很完整。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為什麼：表面的金屬和有機物，會被高溫一起烤進去。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不這樣會怎樣：長出來的氧化層品質差；金屬鑽進矽裡，電晶體容易漏電。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插上晶舟：兩端擺擋片，產品放中間，上中下夾監控片。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為什麼：晶舟最上、最下的溫度和氣流，跟中間不一樣。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不這樣會怎樣：產品擺到兩端，長出來就跟中間的不一樣。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晶舟慢慢升進管子，慢慢升溫。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為什麼：升溫太快，晶圓受熱不均，邊緣和中間膨脹得不一樣。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不這樣會怎樣：矽的排列被扯得錯開，邊緣留下一條一條的滑移線。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一步一步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到了溫度，做這一爐的事：熱氧化長出絕緣層，或在離子植入之後退火。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為什麼：加熱讓氧鑽過已長好的氧化層往下長；退火讓撞亂的原子排回去。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不這樣會怎樣：沒有退火，打進去的原子卡在縫裡，幫不上導電的忙。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出爐量上中下的監控片：氧化看厚度，退火看片電阻。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為什麼：溫度差一點，長出來就不一樣；站上崗位的原子越多，片電阻越低。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不這樣會怎樣：不量，就不知道這一爐上下長得一不一樣，一爐出事就是整批。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每一次加熱都記進熱預算（一片晶圓這一生受熱的總帳），從頭排到尾。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為什麼：每加熱一次，前面打進去的原子就再跑一點，做好的形狀慢慢變糊。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不這樣會怎樣：沒從頭排好，到後面才發現熱用超了，前面做好的形狀已經糊掉，用掉的收不回來。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爐溫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改變什麼：溫度高一點，氧化就長快一點；退火時也有更多原子站上崗位。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調錯會怎樣：溫度差一點，長出來就不一樣：管子上下溫度不一樣，同一爐上下的片子就長得不一樣厚；溫度越高，熱預算也記得越重。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在高溫裡的時間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改變什麼：待得越久，氧化層長得越厚，退火也越到位。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調錯會怎樣：熱得越久，打進去的原子越往旁邊跑，做好的形狀變糊，熱預算也收不回來。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乾氧或濕氧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改變什麼：乾氧長得慢、比較緻密；濕氧快很多，適合要長厚的層。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調錯會怎樣：爐子裡多出一點水氣，氧化就變快，長得比預期厚。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升溫、降溫的速度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改變什麼：慢慢升、慢慢降，晶圓的邊緣和中間受熱比較一致。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調錯會怎樣：太快，邊緣和中間膨脹得不一樣，邊緣留下滑移線。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退火的作法（爐管整批，或一片快速加熱）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改變什麼：爐管一次做一整批，一爐要好幾個小時；快速加熱一次一片、只熱幾秒，打進去的原子比較沒時間往旁邊跑。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調錯會怎樣：結構越小越經不起熱得久：還在爐管裡慢慢烤，原子只跑一點點，形狀就看得出糊了；只熱幾秒，也得烤得夠，原子才站得上崗位。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爐管在做什麼：一次加熱上百片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爐管是晶圓廠的高溫爐：上百片晶圓插在石英架子上，送進溫度多半在攝氏八百到一千兩百度之間的長管子裡。它最常做兩件事。熱氧化，讓矽和氧在高溫下長出一層不導電的二氧化矽；在很多製程裡，最要緊的是電晶體閘極底下那層很薄的絕緣層（較新的製程常改成一片一片快速長，最先進的還會用原子層沉積鋪上別種絕緣材料，見薄膜單元）。退火，讓植入時撞亂的原子排回去，打進去的原子才開始導電。有些薄膜也在爐管裡長。一爐從升溫、做完到降溫要好幾個小時，長的接近一天，所以一次放很多片才划算；代價是一爐出事，整批都出事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氧要鑽過已經長好的那一層，所以要加熱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矽放在空氣裡，表面本來就會長一層很薄的二氧化矽，像鐵生鏽，只是這層「鏽」是透明的玻璃。室溫下它長到一、兩奈米就停了：氧要穿過已經長好的那一層才碰得到矽，沒有足夠的能量。加熱之後氧鑽得過去，新的二氧化矽在底下和矽的交界處一直長，用掉的是晶圓本身的矽。氧有兩種給法：乾氧通純氧，長得慢、比較緻密，用在最薄、最要緊的層；濕氧通水蒸氣，快很多，用在要長厚的地方。所以爐子裡連一點點多出來的水氣都要管住，不然就長得比預期厚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退火：讓打進去的原子站上崗位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矽的原子本來排得像一箱整齊的橘子。離子植入把別種原子高速打進去，排列被撞亂，打進去的原子也多半卡在縫裡，幫不上導電的忙。加熱之後，撞亂的地方慢慢排回去，打進去的原子坐進矽原子的位置，才開始導電，這叫活化。有沒有到位，常看片電阻：站上崗位的原子越多，越好導電，片電阻越低。退火也是兩難：溫度越高、時間越長，越多原子站上崗位；可是熱得越久，原子也往旁邊跑，把做好的形狀弄糊。所以有些退火還在爐管裡一次做一整批，有些改用一次一片、只加熱幾秒的快速作法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爐管裡一步一步：從裝晶舟到出爐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進爐管之前，晶圓要先洗得很完整，因為表面的金屬和有機物會被高溫一起烤進去。接著一格一片插上叫晶舟的石英架：晶舟最上、最下的溫度和氣流跟中間不一樣，兩端就擺幾片不出貨的擋片，產品放中間，上、中、下再夾監控片（不出貨、專門檢查機台的晶圓）。晶舟從下面慢慢升進管子、慢慢升溫：升得太快，晶圓受熱不均，邊緣和中間膨脹得不一樣，邊緣會留下一條一條的滑移線。到了溫度再通氣體，例如氧化通氧氣，停一段時間，最後慢慢降溫。每一步的溫度、氣體、時間，都寫在同一份 Recipe（機台照著跑的設定）裡。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這一爐對不對：看上、中、下的監控片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氧化長得多快，跟溫度很有關係：溫度高一點，就長得快一點。一爐上百片排成一長條，要是上面比下面熱，上面的片子就長得比下面厚。所以爐管把加熱分成好幾段，每一段有自己的加熱器和溫度計（熱電偶），各自調。出爐後，量上、中、下那幾片監控片長了多厚，透明的氧化層用光就量得出來；上下差得比平常多，就要查是溫度還是氣流出了問題。退火有沒有到位，就量片電阻。這些數字畫在管制圖上，看有沒有慢慢偏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熱預算：每一次加熱都記帳，從頭排到尾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原子在高溫裡會慢慢移動，像一滴墨水在熱水裡散得比冷水快。前面打進矽裡的原子，位置和深度都是算好的；後面每一次加熱，不管是氧化、退火還是長膜，都會讓它們再跑一點，形狀慢慢變糊。所以工程師算一筆熱預算：一片晶圓這一生在高溫裡待了多熱、多久的總帳，用掉就收不回來。這筆帳要從頭排到尾，前面一步的條件，要先把後面所有的加熱算進去；結構越小，帳就越緊。等上面做了金屬導線，就再也不能進上千度的爐管，只能用幾百度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常聽到：氧化層是從晶圓表面往上鋪上去的。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熱氧化是氧鑽過已經長好的那一層，在底下和矽的交界處生成新的二氧化矽，用掉的是晶圓本身的矽：長出一百奈米，大約有四十四奈米原本是矽。從外面把材料送來、鋪在最上面的是沉積，多半在薄膜區做；爐管也能用氣體這樣鋪一層氮化矽或多晶矽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常聽到：退火的溫度越高、烤得越久越好。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溫度高、時間長，原子比較容易站上崗位；可是熱得越久，打進去的原子也會往旁邊跑，把做好的形狀弄糊，而且每一次加熱都記在熱預算裡，用掉收不回來。所以退火要烤得夠，又不能烤太久，有些改用一次一片、只加熱幾秒的快速作法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furnace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當爐管的製程工程師玩一班：一爐上百片，溫度和時間是你的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fab24hr.com/?job=pfu&amp;utm_source=slides</a:t>
            </a:r>
          </a:p>
        </p:txBody>
      </p:sp>
      <p:pic>
        <p:nvPicPr>
          <p:cNvPr id="9" name="Picture 8" descr="qr-furn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一爐放上百片一起做很有效率，可是萬一這一爐出錯，損失也大。在你的生活或工作裡，什麼時候你會選「一次做很多」，什麼時候寧可「一次做一個」？為什麼？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一爐跑到一半停了。整段重跑，熱預算要多用一整段；先擋下來、量過監控片只補剩下的，又要多花時間。如果由你決定，你會先想知道哪些事？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爐管在做什麼？氧化、退火是什麼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fab24hr.com/blog/what-is-furnace/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fab24hr.com/learn/furnace/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https://fab24hr.com/learn/furnace/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