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1枚のウェーハは、工場の中で数百の工程を数か月かけて進みます。まず全体の地図を見て、次の回から工程エリアを1つずつ見ていきます。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チップは1層ずつつくられます。材料の膜をつけ、層によっては平らに磨き、パターンを焼き付け、いらない部分を削るか原子を打ち込み、これを何十回も繰り返します。洗浄と計測は工程の合間に入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クラスタツール：https://fab24hr.com/ja/?tool=cluster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チップのつくり方：全体の流れ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1枚のウェーハは、工場の中で数百の工程を数か月かけて進みます。まず全体の地図を見て、次の回から工程エリアを1つずつ見ていきます。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半導体入門講座：チップの一生をたどる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授業や非営利の目的なら無料で使えます。fab24hrと明記してください。販売することや、自分の作品として使うことはできません。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わかること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4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1　設計、フォトマスク、半導体工場、テスト、パッケージングというおおまかな順番を言える。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4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2　工場の7つのプロセスエリア（洗浄、拡散炉、成膜、リソグラフィ、エッチング、CMP、イオン注入）がそれぞれ何をするかを知る。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4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3　チップは「膜をつける、パターンを焼き付ける、いらない部分を削る」を何度も繰り返し、1層ずつ積み上げてつくることを理解する。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4-j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1つの層でおおよそ1周します。パターンを焼き付けたら、エッチングかイオン注入をします。すべての層でイオン注入や研磨をするわけではありません。焼いたらまず測り、エッチングや注入のあとはレジストを取り除き、洗浄と計測は各工程の合間に入りま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　·　一歩ずつ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一歩ずつ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1　層を重ねる。まずシリコンの中にトランジスタをつくり、その上に金属の配線を重ねる。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なぜ：チップはビルのようなもので、下のトランジスタがスイッチ、上の配線がスイッチどうしをつなぎます。トランジスタと配線のあいだは、金属を詰めた小さくて深い穴で上下をつなぎます。この穴をコンタクトといいま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しないと：配線でつながなければスイッチはばらばらのままで、計算する回路になりません。穴が底まで削れていなかったり、埋まりきっていなかったりすると、上下がつながりません。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2　1層ごとにひと回りする。成膜、必要なら平坦化、パターンの焼き付け、計測（だめならリワーク）、エッチングかイオン注入、レジスト除去、洗浄、そして何枚か測る。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なぜ：削るには先に材料が要ります。残す部分をレジストで覆い、覆われていない部分だけを削るか打ち込みます。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しないと：表面を平らに磨かないと凸凹が残り、次の層のパターンがくっきり焼けず、位置も合いません。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3　同じ流れを何十回もくり返し、全部で数百の工程になる。どの工程も安定させる。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なぜ：複雑なチップは何十層もあり、どの層もリソグラフィに戻って自分のパターンを焼きます。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しないと：1工程ごとの差はわずかでも、数百工程をかけ合わせると、最後の歩留まり（できたチップのうち良品が何割か）は大きく下がります。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　·　一歩ずつ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一歩ずつ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4　同じ仕事の装置を1つのエリアに集め（この講座はゲームに合わせて7つ。実際の分け方は工場ごとに違う）、ウェーハはエリアのあいだを行き来する。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なぜ：同じ仕事の装置を並べると条件を管理しやすく、人の分担もしやすくなります。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しないと：同じ種類の装置がばらばらだと条件をそろえにくく、分担もしにくくなります。それに層ごとに同じ種類の装置へ戻るので、道すじはもともと一直線ではありません。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5　ウェーハ投入（ラインに載せること）の日に量を決めておく。1ロットは投入から完成まで数週間から数か月かかる。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なぜ：工程は数百あり、時間の大半は加工ではなく、装置の前で順番を待っています。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しないと：途中まで進めて待たせておいたウェーハがない限り、途中で追加したウェーハも最初の工程からやり直しで、また数週間から数か月かかります。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　·　要点の解説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設計とフォトマスクが先、工場はそのあと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半導体工場は図面どおりにつくります。エンジニアはまずコンピュータで回路を設計し、シミュレーションとチェックを何度もくり返します。決まったら設計データを渡します。これがテープアウトです。設計データはフォトマスク一式になり、パターン1層に少なくとも1枚、回路を焼き付けるための原版になります。ウェーハとフォトマスクが両方とも工場にそろうと、ウェーハのロットを生産ラインに載せます。これがウェーハ投入で、ここから数百の工程を、数週間から数か月かけて進みます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　·　要点の解説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7つのプロセスエリアと、それぞれの仕事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同じ仕事をする装置を集めたものが、ひとつのエリアです。洗浄は目に見えない汚れを洗い流します。拡散炉は100枚以上をとても熱い管に入れ、電気を通さない酸化膜を育てたり、打ち込んだ原子を熱で落ち着かせたり（アニール）します。成膜は新しい材料の層をつけます。リソグラフィは光に反応するレジストを塗り、フォトマスク越しに光を当ててパターンを焼き付けます。エッチングはパターンで守られていない部分を削り取ります。CMP（化学機械研磨）は表面を平らに磨きます。イオン注入はホウ素やリンなどの原子をシリコンに打ち込み、どこに電気を通すかを決めます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　·　要点の解説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チップはビルのように、1層ずつ建てる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チップのいちばん下はシリコンの中につくるトランジスタで、その上にとても細い金属の配線が1層、また1層と重なり、スイッチどうしをつなぎます。層ごとに形が違うので、層ごとにひと回りします。材料の層をつけ、必要なら平らに磨き、リソグラフィでその層のパターンを焼き、エッチングかイオン注入をし、洗って、次の層へ進みます。複雑なチップでは焼き付けるパターンが何十層にもなる（金属配線が10数層、そのあいだのビアや下のトランジスタの層もそれぞれ焼き、いちばん細い層は2〜3回に分けて焼く）ので、ウェーハはリソグラフィに何十回も戻り、全部で数百、いちばん複雑なものでは千を超える工程になります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　·　要点の解説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できたらテストし、切り、包み、またテスト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8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ウェーハの上に回路をつくる段階は、トランジスタもその上の配線も含めて、業界ではふつう「前工程」と呼びます。できたウェーハを専門の工場でテストし、切り分け、パッケージに入れる段階が「後工程」です。なお工場の中では、ウェーハ工程の前半（トランジスタをつくる部分）と後半（配線をつくる部分）を、FEOL・BEOLと呼び分けることもあります。まず、できたウェーハのすべてのチップの端子にとても細い針を当てて電気を流し、テストします。これがウェーハテストで、前工程の工場、後工程の工場、テスト専門の工場のいずれかで行います。ここで不良品を見つけておけば、パッケージにお金をかけずにすみます。次にウェーハを1個ずつに切り分け、薄くて割れやすいチップを守り、端子を外へつなぐパッケージに入れます。パッケージの工程で壊れることもあり、パッケージ後でないと十分にできないテストもあるので、もう一度テストし、良品だけを出荷します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よくある誤解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2239486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2330926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よく聞く：工場にいる数か月のあいだ、ウェーハはずっと加工されています。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実は：ウェーハ投入からウェーハ完成までの時間の大半は、加工ではなく、装置の前で順番を待っている時間です。装置は高価で、ウェーハはそれだけ長くラインにいるので、半導体工場は24時間止まらず、人が交代勤務で見守ります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968515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968515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よく聞く：半導体工場から出てくるのは、すぐに使えるチップです。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実は：半導体工場が出荷するのはウェーハ丸ごとで、チップはまだつながったまま、1個ずつのテストもすんでいません。後工程の工場でテストし、切り分け、パッケージに入れて、はじめて製品に組み込める部品になります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　·　見る：分解して見られる装置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cluster-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遊ぶ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第2章「一工程ずつ」から：7つのプロセスエリアで、1つずつ自分で作業する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スマホで読み取って、ここから遊ぶ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fab24hr.com/ja/?story=2&amp;utm_source=slides</a:t>
            </a:r>
          </a:p>
        </p:txBody>
      </p:sp>
      <p:pic>
        <p:nvPicPr>
          <p:cNvPr id="9" name="Picture 8" descr="qr-process-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考える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1　チップはなぜ「成膜、焼き付け、エッチング」を1層ずつ繰り返してつくるのでしょう？ 一度にはつくれない理由を、家づくりなど身近な例で説明してみましょう。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2　1枚のウェーハは数か月も工場にいます。これほど長い流れの中で、いちばん大きなリスクはどこにあると思いますか？ どうすれば早く気づけるでしょう？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必読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半導体はどうやって作られる？ 製造工程を順番にわかりやすく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fab24hr.com/ja/blog/how-chips-are-made/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半導体工場の7つのプロセスエリアは、それぞれ何をしている？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fab24hr.com/ja/blog/fab-process-areas/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関連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ウェーハ投入とは？ ロットの日数はいつから数える？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ファブとは？ 半導体の「ファブ」と「ファブに入る」の意味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半導体のレシピとは？ 工場の装置が従う「処理条件」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半導体入門講座・第7回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半導体入門講座：チップの一生をたどる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https://fab24hr.com/ja/learn/process-flow/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公開されている教科書、業界の標準、大学の講義資料、論文をもとにまとめました。ゲームに出てくる会社、人物、装置の番号、数字は架空のものです。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授業や非営利の目的なら無料で使えます。fab24hrと明記してください。販売することや、自分の作品として使うことはできません。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公開資料をもとに AI の助けで作った一般的な模式図。誤りがあるかもしれません。特定の会社の装置ではありません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